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alibri (MS) Bold" charset="1" panose="020F0702030404030204"/>
      <p:regular r:id="rId14"/>
    </p:embeddedFont>
    <p:embeddedFont>
      <p:font typeface="Calibri (MS)" charset="1" panose="020F050202020403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0" t="-36992" r="0" b="-4078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16622" y="-204361"/>
            <a:ext cx="9414232" cy="8555183"/>
          </a:xfrm>
          <a:custGeom>
            <a:avLst/>
            <a:gdLst/>
            <a:ahLst/>
            <a:cxnLst/>
            <a:rect r="r" b="b" t="t" l="l"/>
            <a:pathLst>
              <a:path h="8555183" w="9414232">
                <a:moveTo>
                  <a:pt x="0" y="0"/>
                </a:moveTo>
                <a:lnTo>
                  <a:pt x="9414232" y="0"/>
                </a:lnTo>
                <a:lnTo>
                  <a:pt x="9414232" y="8555183"/>
                </a:lnTo>
                <a:lnTo>
                  <a:pt x="0" y="8555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629402" y="662419"/>
            <a:ext cx="8338071" cy="7165529"/>
            <a:chOff x="0" y="0"/>
            <a:chExt cx="11117428" cy="955403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1117428" cy="9554039"/>
              <a:chOff x="0" y="0"/>
              <a:chExt cx="812800" cy="6985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6104" y="0"/>
                <a:ext cx="800593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00593">
                    <a:moveTo>
                      <a:pt x="790711" y="376724"/>
                    </a:moveTo>
                    <a:lnTo>
                      <a:pt x="619481" y="671026"/>
                    </a:lnTo>
                    <a:cubicBezTo>
                      <a:pt x="609584" y="688036"/>
                      <a:pt x="591389" y="698500"/>
                      <a:pt x="571710" y="698500"/>
                    </a:cubicBezTo>
                    <a:lnTo>
                      <a:pt x="228882" y="698500"/>
                    </a:lnTo>
                    <a:cubicBezTo>
                      <a:pt x="209203" y="698500"/>
                      <a:pt x="191008" y="688036"/>
                      <a:pt x="181111" y="671026"/>
                    </a:cubicBezTo>
                    <a:lnTo>
                      <a:pt x="9881" y="376724"/>
                    </a:lnTo>
                    <a:cubicBezTo>
                      <a:pt x="0" y="359741"/>
                      <a:pt x="0" y="338759"/>
                      <a:pt x="9881" y="321776"/>
                    </a:cubicBezTo>
                    <a:lnTo>
                      <a:pt x="181111" y="27474"/>
                    </a:lnTo>
                    <a:cubicBezTo>
                      <a:pt x="191008" y="10464"/>
                      <a:pt x="209203" y="0"/>
                      <a:pt x="228882" y="0"/>
                    </a:cubicBezTo>
                    <a:lnTo>
                      <a:pt x="571710" y="0"/>
                    </a:lnTo>
                    <a:cubicBezTo>
                      <a:pt x="591389" y="0"/>
                      <a:pt x="609584" y="10464"/>
                      <a:pt x="619481" y="27474"/>
                    </a:cubicBezTo>
                    <a:lnTo>
                      <a:pt x="790711" y="321776"/>
                    </a:lnTo>
                    <a:cubicBezTo>
                      <a:pt x="800592" y="338759"/>
                      <a:pt x="800592" y="359741"/>
                      <a:pt x="790711" y="376724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anchor="ctr" rtlCol="false" tIns="51632" lIns="51632" bIns="51632" rIns="51632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964567" y="583407"/>
              <a:ext cx="9451788" cy="8387225"/>
              <a:chOff x="0" y="0"/>
              <a:chExt cx="4346359" cy="385682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-15494" y="0"/>
                <a:ext cx="4361815" cy="3856863"/>
              </a:xfrm>
              <a:custGeom>
                <a:avLst/>
                <a:gdLst/>
                <a:ahLst/>
                <a:cxnLst/>
                <a:rect r="r" b="b" t="t" l="l"/>
                <a:pathLst>
                  <a:path h="3856863" w="4361815">
                    <a:moveTo>
                      <a:pt x="1275207" y="0"/>
                    </a:moveTo>
                    <a:cubicBezTo>
                      <a:pt x="1151509" y="0"/>
                      <a:pt x="1037336" y="65913"/>
                      <a:pt x="975487" y="173101"/>
                    </a:cubicBezTo>
                    <a:lnTo>
                      <a:pt x="61849" y="1755394"/>
                    </a:lnTo>
                    <a:cubicBezTo>
                      <a:pt x="0" y="1862455"/>
                      <a:pt x="0" y="1994408"/>
                      <a:pt x="61849" y="2101469"/>
                    </a:cubicBezTo>
                    <a:lnTo>
                      <a:pt x="975360" y="3683762"/>
                    </a:lnTo>
                    <a:cubicBezTo>
                      <a:pt x="1036701" y="3789934"/>
                      <a:pt x="1149477" y="3855720"/>
                      <a:pt x="1271905" y="3856863"/>
                    </a:cubicBezTo>
                    <a:lnTo>
                      <a:pt x="3105404" y="3856863"/>
                    </a:lnTo>
                    <a:cubicBezTo>
                      <a:pt x="3227832" y="3855720"/>
                      <a:pt x="3340608" y="3789934"/>
                      <a:pt x="3401949" y="3683762"/>
                    </a:cubicBezTo>
                    <a:lnTo>
                      <a:pt x="4315460" y="2101469"/>
                    </a:lnTo>
                    <a:cubicBezTo>
                      <a:pt x="4345940" y="2048764"/>
                      <a:pt x="4361307" y="1990090"/>
                      <a:pt x="4361815" y="1931162"/>
                    </a:cubicBezTo>
                    <a:lnTo>
                      <a:pt x="4361815" y="1925574"/>
                    </a:lnTo>
                    <a:cubicBezTo>
                      <a:pt x="4361307" y="1866773"/>
                      <a:pt x="4345940" y="1807972"/>
                      <a:pt x="4315460" y="1755267"/>
                    </a:cubicBezTo>
                    <a:lnTo>
                      <a:pt x="3401949" y="173101"/>
                    </a:lnTo>
                    <a:cubicBezTo>
                      <a:pt x="3340100" y="65913"/>
                      <a:pt x="3225927" y="0"/>
                      <a:pt x="3102229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6595" t="0" r="-16595" b="0"/>
                </a:stretch>
              </a:blipFill>
            </p:spPr>
          </p:sp>
        </p:grpSp>
      </p:grpSp>
      <p:grpSp>
        <p:nvGrpSpPr>
          <p:cNvPr name="Group 10" id="10"/>
          <p:cNvGrpSpPr/>
          <p:nvPr/>
        </p:nvGrpSpPr>
        <p:grpSpPr>
          <a:xfrm rot="0">
            <a:off x="9526592" y="5318708"/>
            <a:ext cx="5513743" cy="4738373"/>
            <a:chOff x="0" y="0"/>
            <a:chExt cx="812800" cy="698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0246" y="0"/>
              <a:ext cx="792309" cy="698500"/>
            </a:xfrm>
            <a:custGeom>
              <a:avLst/>
              <a:gdLst/>
              <a:ahLst/>
              <a:cxnLst/>
              <a:rect r="r" b="b" t="t" l="l"/>
              <a:pathLst>
                <a:path h="698500" w="792309">
                  <a:moveTo>
                    <a:pt x="775721" y="395368"/>
                  </a:moveTo>
                  <a:lnTo>
                    <a:pt x="626187" y="652382"/>
                  </a:lnTo>
                  <a:cubicBezTo>
                    <a:pt x="609574" y="680935"/>
                    <a:pt x="579032" y="698500"/>
                    <a:pt x="545998" y="698500"/>
                  </a:cubicBezTo>
                  <a:lnTo>
                    <a:pt x="246310" y="698500"/>
                  </a:lnTo>
                  <a:cubicBezTo>
                    <a:pt x="213276" y="698500"/>
                    <a:pt x="182734" y="680935"/>
                    <a:pt x="166121" y="652382"/>
                  </a:cubicBezTo>
                  <a:lnTo>
                    <a:pt x="16587" y="395368"/>
                  </a:lnTo>
                  <a:cubicBezTo>
                    <a:pt x="0" y="366860"/>
                    <a:pt x="0" y="331640"/>
                    <a:pt x="16587" y="303132"/>
                  </a:cubicBezTo>
                  <a:lnTo>
                    <a:pt x="166121" y="46118"/>
                  </a:lnTo>
                  <a:cubicBezTo>
                    <a:pt x="182734" y="17566"/>
                    <a:pt x="213276" y="0"/>
                    <a:pt x="246310" y="0"/>
                  </a:cubicBezTo>
                  <a:lnTo>
                    <a:pt x="545998" y="0"/>
                  </a:lnTo>
                  <a:cubicBezTo>
                    <a:pt x="579032" y="0"/>
                    <a:pt x="609574" y="17566"/>
                    <a:pt x="626187" y="46118"/>
                  </a:cubicBezTo>
                  <a:lnTo>
                    <a:pt x="775721" y="303132"/>
                  </a:lnTo>
                  <a:cubicBezTo>
                    <a:pt x="792308" y="331640"/>
                    <a:pt x="792308" y="366860"/>
                    <a:pt x="775721" y="395368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2286" lIns="52286" bIns="52286" rIns="522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9530943" y="4643942"/>
            <a:ext cx="6209692" cy="5643058"/>
          </a:xfrm>
          <a:custGeom>
            <a:avLst/>
            <a:gdLst/>
            <a:ahLst/>
            <a:cxnLst/>
            <a:rect r="r" b="b" t="t" l="l"/>
            <a:pathLst>
              <a:path h="5643058" w="6209692">
                <a:moveTo>
                  <a:pt x="0" y="0"/>
                </a:moveTo>
                <a:lnTo>
                  <a:pt x="6209692" y="0"/>
                </a:lnTo>
                <a:lnTo>
                  <a:pt x="6209692" y="5643058"/>
                </a:lnTo>
                <a:lnTo>
                  <a:pt x="0" y="56430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9736201" y="5468441"/>
            <a:ext cx="5046942" cy="4478500"/>
            <a:chOff x="0" y="0"/>
            <a:chExt cx="4346359" cy="385682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15494" y="0"/>
              <a:ext cx="4361815" cy="3856863"/>
            </a:xfrm>
            <a:custGeom>
              <a:avLst/>
              <a:gdLst/>
              <a:ahLst/>
              <a:cxnLst/>
              <a:rect r="r" b="b" t="t" l="l"/>
              <a:pathLst>
                <a:path h="3856863" w="4361815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5"/>
              <a:stretch>
                <a:fillRect l="-16720" t="0" r="-1672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586416" y="516003"/>
            <a:ext cx="3643631" cy="2214886"/>
          </a:xfrm>
          <a:custGeom>
            <a:avLst/>
            <a:gdLst/>
            <a:ahLst/>
            <a:cxnLst/>
            <a:rect r="r" b="b" t="t" l="l"/>
            <a:pathLst>
              <a:path h="2214886" w="3643631">
                <a:moveTo>
                  <a:pt x="0" y="0"/>
                </a:moveTo>
                <a:lnTo>
                  <a:pt x="3643630" y="0"/>
                </a:lnTo>
                <a:lnTo>
                  <a:pt x="3643630" y="2214886"/>
                </a:lnTo>
                <a:lnTo>
                  <a:pt x="0" y="22148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70" t="0" r="-137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572670" y="383536"/>
            <a:ext cx="1239911" cy="1239911"/>
          </a:xfrm>
          <a:custGeom>
            <a:avLst/>
            <a:gdLst/>
            <a:ahLst/>
            <a:cxnLst/>
            <a:rect r="r" b="b" t="t" l="l"/>
            <a:pathLst>
              <a:path h="1239911" w="1239911">
                <a:moveTo>
                  <a:pt x="0" y="0"/>
                </a:moveTo>
                <a:lnTo>
                  <a:pt x="1239910" y="0"/>
                </a:lnTo>
                <a:lnTo>
                  <a:pt x="1239910" y="1239910"/>
                </a:lnTo>
                <a:lnTo>
                  <a:pt x="0" y="12399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6612467" y="8746828"/>
            <a:ext cx="1200113" cy="1200113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586416" y="4880082"/>
            <a:ext cx="6457824" cy="560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0"/>
              </a:lnSpc>
            </a:pPr>
            <a:r>
              <a:rPr lang="en-US" sz="2978">
                <a:solidFill>
                  <a:srgbClr val="21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Dates: </a:t>
            </a:r>
            <a:r>
              <a:rPr lang="en-US" sz="2978">
                <a:solidFill>
                  <a:srgbClr val="213E8A"/>
                </a:solidFill>
                <a:latin typeface="Calibri (MS)"/>
                <a:ea typeface="Calibri (MS)"/>
                <a:cs typeface="Calibri (MS)"/>
                <a:sym typeface="Calibri (MS)"/>
              </a:rPr>
              <a:t>13th, 14th &amp; 15th September 2024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86416" y="2925818"/>
            <a:ext cx="9631454" cy="861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5"/>
              </a:lnSpc>
            </a:pPr>
            <a:r>
              <a:rPr lang="en-US" sz="5117" spc="-281">
                <a:solidFill>
                  <a:srgbClr val="BF1E2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XLVII </a:t>
            </a:r>
            <a:r>
              <a:rPr lang="en-US" sz="5117" spc="-281">
                <a:solidFill>
                  <a:srgbClr val="BF1E2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ANNUAL STATE CONFERENCE OF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6416" y="5631525"/>
            <a:ext cx="4905324" cy="861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5"/>
              </a:lnSpc>
            </a:pPr>
            <a:r>
              <a:rPr lang="en-US" sz="5117" spc="-281">
                <a:solidFill>
                  <a:srgbClr val="BF1E2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Title of the paper: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86416" y="7455750"/>
            <a:ext cx="5086251" cy="46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79"/>
              </a:lnSpc>
            </a:pPr>
            <a:r>
              <a:rPr lang="en-US" sz="2851" spc="-17">
                <a:solidFill>
                  <a:srgbClr val="BF1E2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ASI Membership No.: </a:t>
            </a:r>
            <a:r>
              <a:rPr lang="en-US" sz="2851" spc="-17">
                <a:solidFill>
                  <a:srgbClr val="1A1A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{Write here}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86416" y="3729728"/>
            <a:ext cx="8167888" cy="1182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6"/>
              </a:lnSpc>
            </a:pPr>
            <a:r>
              <a:rPr lang="en-US" sz="3829">
                <a:solidFill>
                  <a:srgbClr val="213E8A"/>
                </a:solidFill>
                <a:latin typeface="Calibri (MS)"/>
                <a:ea typeface="Calibri (MS)"/>
                <a:cs typeface="Calibri (MS)"/>
                <a:sym typeface="Calibri (MS)"/>
              </a:rPr>
              <a:t>Association of Surgeons of India </a:t>
            </a:r>
          </a:p>
          <a:p>
            <a:pPr algn="just">
              <a:lnSpc>
                <a:spcPts val="4326"/>
              </a:lnSpc>
            </a:pPr>
            <a:r>
              <a:rPr lang="en-US" sz="3829">
                <a:solidFill>
                  <a:srgbClr val="213E8A"/>
                </a:solidFill>
                <a:latin typeface="Calibri (MS)"/>
                <a:ea typeface="Calibri (MS)"/>
                <a:cs typeface="Calibri (MS)"/>
                <a:sym typeface="Calibri (MS)"/>
              </a:rPr>
              <a:t>Andhra Pradesh Chapter, Kakinada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86416" y="6390619"/>
            <a:ext cx="8167888" cy="63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6"/>
              </a:lnSpc>
            </a:pPr>
            <a:r>
              <a:rPr lang="en-US" sz="3829">
                <a:solidFill>
                  <a:srgbClr val="213E8A"/>
                </a:solidFill>
                <a:latin typeface="Calibri (MS)"/>
                <a:ea typeface="Calibri (MS)"/>
                <a:cs typeface="Calibri (MS)"/>
                <a:sym typeface="Calibri (MS)"/>
              </a:rPr>
              <a:t>{Write here}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86416" y="8386406"/>
            <a:ext cx="6145014" cy="46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79"/>
              </a:lnSpc>
            </a:pPr>
            <a:r>
              <a:rPr lang="en-US" sz="2851" spc="-17">
                <a:solidFill>
                  <a:srgbClr val="BF1E2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AP ASICON Registration No.: </a:t>
            </a:r>
            <a:r>
              <a:rPr lang="en-US" sz="2851" spc="-17">
                <a:solidFill>
                  <a:srgbClr val="1A1A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{Write here}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86416" y="9211663"/>
            <a:ext cx="3769420" cy="46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79"/>
              </a:lnSpc>
            </a:pPr>
            <a:r>
              <a:rPr lang="en-US" sz="2851" spc="-17">
                <a:solidFill>
                  <a:srgbClr val="BF1E2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Abstract ID.: </a:t>
            </a:r>
            <a:r>
              <a:rPr lang="en-US" sz="2851" spc="-17">
                <a:solidFill>
                  <a:srgbClr val="1A1A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{Write here}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16248932" y="-203206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1835862" y="0"/>
                </a:moveTo>
                <a:lnTo>
                  <a:pt x="0" y="0"/>
                </a:lnTo>
                <a:lnTo>
                  <a:pt x="0" y="2242274"/>
                </a:lnTo>
                <a:lnTo>
                  <a:pt x="1835862" y="2242274"/>
                </a:lnTo>
                <a:lnTo>
                  <a:pt x="18358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203206" y="8247932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0" y="2242274"/>
                </a:moveTo>
                <a:lnTo>
                  <a:pt x="1835862" y="2242274"/>
                </a:lnTo>
                <a:lnTo>
                  <a:pt x="1835862" y="0"/>
                </a:lnTo>
                <a:lnTo>
                  <a:pt x="0" y="0"/>
                </a:lnTo>
                <a:lnTo>
                  <a:pt x="0" y="22422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26546" y="0"/>
            <a:ext cx="9834909" cy="983490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alphaModFix amt="4000"/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121137" y="832206"/>
            <a:ext cx="5627340" cy="86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5"/>
              </a:lnSpc>
            </a:pPr>
            <a:r>
              <a:rPr lang="en-US" sz="5117">
                <a:solidFill>
                  <a:srgbClr val="21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Abstract Background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6248932" y="8247932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0" y="0"/>
                </a:moveTo>
                <a:lnTo>
                  <a:pt x="1835862" y="0"/>
                </a:lnTo>
                <a:lnTo>
                  <a:pt x="1835862" y="2242274"/>
                </a:lnTo>
                <a:lnTo>
                  <a:pt x="0" y="2242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5400000">
            <a:off x="203206" y="-203206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1835862" y="2242274"/>
                </a:moveTo>
                <a:lnTo>
                  <a:pt x="0" y="2242274"/>
                </a:lnTo>
                <a:lnTo>
                  <a:pt x="0" y="0"/>
                </a:lnTo>
                <a:lnTo>
                  <a:pt x="1835862" y="0"/>
                </a:lnTo>
                <a:lnTo>
                  <a:pt x="1835862" y="22422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21137" y="832206"/>
            <a:ext cx="4925690" cy="86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5"/>
              </a:lnSpc>
            </a:pPr>
            <a:r>
              <a:rPr lang="en-US" sz="5117">
                <a:solidFill>
                  <a:srgbClr val="21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Aims &amp; Objectives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226546" y="0"/>
            <a:ext cx="9834909" cy="983490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alphaModFix amt="4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16248932" y="-203206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1835862" y="0"/>
                </a:moveTo>
                <a:lnTo>
                  <a:pt x="0" y="0"/>
                </a:lnTo>
                <a:lnTo>
                  <a:pt x="0" y="2242274"/>
                </a:lnTo>
                <a:lnTo>
                  <a:pt x="1835862" y="2242274"/>
                </a:lnTo>
                <a:lnTo>
                  <a:pt x="18358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203206" y="8247932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0" y="2242274"/>
                </a:moveTo>
                <a:lnTo>
                  <a:pt x="1835862" y="2242274"/>
                </a:lnTo>
                <a:lnTo>
                  <a:pt x="1835862" y="0"/>
                </a:lnTo>
                <a:lnTo>
                  <a:pt x="0" y="0"/>
                </a:lnTo>
                <a:lnTo>
                  <a:pt x="0" y="22422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21137" y="832206"/>
            <a:ext cx="5750496" cy="86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5"/>
              </a:lnSpc>
            </a:pPr>
            <a:r>
              <a:rPr lang="en-US" sz="5117">
                <a:solidFill>
                  <a:srgbClr val="21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Materials &amp; Methods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226546" y="0"/>
            <a:ext cx="9834909" cy="983490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alphaModFix amt="4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6248932" y="8247932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0" y="0"/>
                </a:moveTo>
                <a:lnTo>
                  <a:pt x="1835862" y="0"/>
                </a:lnTo>
                <a:lnTo>
                  <a:pt x="1835862" y="2242274"/>
                </a:lnTo>
                <a:lnTo>
                  <a:pt x="0" y="2242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5400000">
            <a:off x="203206" y="-203206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1835862" y="2242274"/>
                </a:moveTo>
                <a:lnTo>
                  <a:pt x="0" y="2242274"/>
                </a:lnTo>
                <a:lnTo>
                  <a:pt x="0" y="0"/>
                </a:lnTo>
                <a:lnTo>
                  <a:pt x="1835862" y="0"/>
                </a:lnTo>
                <a:lnTo>
                  <a:pt x="1835862" y="22422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21137" y="832206"/>
            <a:ext cx="3576638" cy="86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5"/>
              </a:lnSpc>
            </a:pPr>
            <a:r>
              <a:rPr lang="en-US" sz="5117">
                <a:solidFill>
                  <a:srgbClr val="21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Observations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226546" y="0"/>
            <a:ext cx="9834909" cy="983490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alphaModFix amt="4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16248932" y="-203206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1835862" y="0"/>
                </a:moveTo>
                <a:lnTo>
                  <a:pt x="0" y="0"/>
                </a:lnTo>
                <a:lnTo>
                  <a:pt x="0" y="2242274"/>
                </a:lnTo>
                <a:lnTo>
                  <a:pt x="1835862" y="2242274"/>
                </a:lnTo>
                <a:lnTo>
                  <a:pt x="18358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203206" y="8247932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0" y="2242274"/>
                </a:moveTo>
                <a:lnTo>
                  <a:pt x="1835862" y="2242274"/>
                </a:lnTo>
                <a:lnTo>
                  <a:pt x="1835862" y="0"/>
                </a:lnTo>
                <a:lnTo>
                  <a:pt x="0" y="0"/>
                </a:lnTo>
                <a:lnTo>
                  <a:pt x="0" y="22422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21137" y="832206"/>
            <a:ext cx="7861176" cy="86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5"/>
              </a:lnSpc>
            </a:pPr>
            <a:r>
              <a:rPr lang="en-US" sz="5117">
                <a:solidFill>
                  <a:srgbClr val="21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Statistics &amp; Operative Details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226546" y="0"/>
            <a:ext cx="9834909" cy="983490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alphaModFix amt="4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6248932" y="8247932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0" y="0"/>
                </a:moveTo>
                <a:lnTo>
                  <a:pt x="1835862" y="0"/>
                </a:lnTo>
                <a:lnTo>
                  <a:pt x="1835862" y="2242274"/>
                </a:lnTo>
                <a:lnTo>
                  <a:pt x="0" y="2242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5400000">
            <a:off x="203206" y="-203206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1835862" y="2242274"/>
                </a:moveTo>
                <a:lnTo>
                  <a:pt x="0" y="2242274"/>
                </a:lnTo>
                <a:lnTo>
                  <a:pt x="0" y="0"/>
                </a:lnTo>
                <a:lnTo>
                  <a:pt x="1835862" y="0"/>
                </a:lnTo>
                <a:lnTo>
                  <a:pt x="1835862" y="22422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21137" y="832206"/>
            <a:ext cx="1945407" cy="86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5"/>
              </a:lnSpc>
            </a:pPr>
            <a:r>
              <a:rPr lang="en-US" sz="5117">
                <a:solidFill>
                  <a:srgbClr val="21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Results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226546" y="0"/>
            <a:ext cx="9834909" cy="983490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alphaModFix amt="4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16248932" y="-203206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1835862" y="0"/>
                </a:moveTo>
                <a:lnTo>
                  <a:pt x="0" y="0"/>
                </a:lnTo>
                <a:lnTo>
                  <a:pt x="0" y="2242274"/>
                </a:lnTo>
                <a:lnTo>
                  <a:pt x="1835862" y="2242274"/>
                </a:lnTo>
                <a:lnTo>
                  <a:pt x="18358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203206" y="8247932"/>
            <a:ext cx="1835862" cy="2242274"/>
          </a:xfrm>
          <a:custGeom>
            <a:avLst/>
            <a:gdLst/>
            <a:ahLst/>
            <a:cxnLst/>
            <a:rect r="r" b="b" t="t" l="l"/>
            <a:pathLst>
              <a:path h="2242274" w="1835862">
                <a:moveTo>
                  <a:pt x="0" y="2242274"/>
                </a:moveTo>
                <a:lnTo>
                  <a:pt x="1835862" y="2242274"/>
                </a:lnTo>
                <a:lnTo>
                  <a:pt x="1835862" y="0"/>
                </a:lnTo>
                <a:lnTo>
                  <a:pt x="0" y="0"/>
                </a:lnTo>
                <a:lnTo>
                  <a:pt x="0" y="22422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21137" y="832206"/>
            <a:ext cx="3776109" cy="86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5"/>
              </a:lnSpc>
            </a:pPr>
            <a:r>
              <a:rPr lang="en-US" sz="5117">
                <a:solidFill>
                  <a:srgbClr val="213E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Conclusions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226546" y="0"/>
            <a:ext cx="9834909" cy="983490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alphaModFix amt="4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DAGOGRKw6ZE</dc:identifier>
  <dcterms:modified xsi:type="dcterms:W3CDTF">2011-08-01T06:04:30Z</dcterms:modified>
  <cp:revision>1</cp:revision>
  <dc:title>AP ASICON 2024 Presentation 170824</dc:title>
</cp:coreProperties>
</file>